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Observation(isolation)</a:t>
            </a:r>
          </a:p>
        </c:rich>
      </c:tx>
      <c:layout>
        <c:manualLayout>
          <c:xMode val="edge"/>
          <c:yMode val="edge"/>
          <c:x val="0.2410277777777777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observation(isolation)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General</c:formatCode>
                <c:ptCount val="7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553024"/>
        <c:axId val="298553808"/>
      </c:lineChart>
      <c:catAx>
        <c:axId val="2985530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53808"/>
        <c:crosses val="autoZero"/>
        <c:auto val="1"/>
        <c:lblAlgn val="ctr"/>
        <c:lblOffset val="100"/>
        <c:noMultiLvlLbl val="0"/>
      </c:catAx>
      <c:valAx>
        <c:axId val="29855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Frequency of isolation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53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7FDEC-E16C-4638-BBF8-C37F08758AAB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DD0BB6-5363-4FAE-9B02-6CE42F144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39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The target behavior in this case was the participants behavior.</a:t>
            </a:r>
            <a:r>
              <a:rPr lang="en-US" sz="1000" baseline="0" dirty="0" smtClean="0"/>
              <a:t> The experiment was meant to encourage positive response which was made possible through the reinforcement theory of motivation.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D0BB6-5363-4FAE-9B02-6CE42F1441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53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Reinforcement theory of motivation is meant to encourage the behavior that is desired. The experiment induced certain consequences so that it can attain the desired</a:t>
            </a:r>
            <a:r>
              <a:rPr lang="en-US" sz="1000" baseline="0" dirty="0" smtClean="0"/>
              <a:t> </a:t>
            </a:r>
            <a:r>
              <a:rPr lang="en-US" sz="1000" dirty="0" smtClean="0"/>
              <a:t>results. Positive reinforcements increases</a:t>
            </a:r>
            <a:r>
              <a:rPr lang="en-US" sz="1000" baseline="0" dirty="0" smtClean="0"/>
              <a:t> when the recurrence of a desired response, whereas negative reinforcements are induced in order to prevent the recurrence of a certain unpleasant consequence (</a:t>
            </a:r>
            <a:r>
              <a:rPr lang="en-US" sz="1000" dirty="0" err="1" smtClean="0"/>
              <a:t>Gordan</a:t>
            </a:r>
            <a:r>
              <a:rPr lang="en-US" sz="1000" dirty="0" smtClean="0"/>
              <a:t>,</a:t>
            </a:r>
            <a:r>
              <a:rPr lang="en-US" sz="1000" baseline="0" dirty="0" smtClean="0"/>
              <a:t> et al., 2014).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D0BB6-5363-4FAE-9B02-6CE42F1441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71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The behavior that was targeted was that of isolation. Isolation occurs when an individuals feels being left out within the society. The</a:t>
            </a:r>
            <a:r>
              <a:rPr lang="en-US" sz="1000" baseline="0" dirty="0" smtClean="0"/>
              <a:t> observer kept a close eye to the participant in order to note the frequency of the behavior under study.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D0BB6-5363-4FAE-9B02-6CE42F1441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24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The graph shows the frequency of occurrence</a:t>
            </a:r>
            <a:r>
              <a:rPr lang="en-US" sz="1000" baseline="0" dirty="0" smtClean="0"/>
              <a:t> of the target behavior against the number of days when the study was been carried out.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D0BB6-5363-4FAE-9B02-6CE42F1441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41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The treatment phase involved positive and negative reinforcement. Positive</a:t>
            </a:r>
            <a:r>
              <a:rPr lang="en-US" sz="1000" baseline="0" dirty="0" smtClean="0"/>
              <a:t> reinforcement took place when the participant showed the desired behavior, whereas negative reinforcements were also meant to encourage the desired behavior.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D0BB6-5363-4FAE-9B02-6CE42F1441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Positive and negative</a:t>
            </a:r>
            <a:r>
              <a:rPr lang="en-US" sz="1000" baseline="0" dirty="0" smtClean="0"/>
              <a:t> reinforcement methods appeared to be effective since the incidences of isolation reduced progressively.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D0BB6-5363-4FAE-9B02-6CE42F1441B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9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The participant should not</a:t>
            </a:r>
            <a:r>
              <a:rPr lang="en-US" sz="1000" baseline="0" dirty="0" smtClean="0"/>
              <a:t> be allowed to notice if he or she is been observed. the use of both positive and negative reinforcement methods were employed in order to cultivate for the desirable behavior.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D0BB6-5363-4FAE-9B02-6CE42F1441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25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The behavior that was targeted in this case was that of isolation. Both</a:t>
            </a:r>
            <a:r>
              <a:rPr lang="en-US" sz="1000" baseline="0" dirty="0" smtClean="0"/>
              <a:t> positive and negative reinforcement methods were employed in the study and they appeared to be effective.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D0BB6-5363-4FAE-9B02-6CE42F1441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68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175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57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546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9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900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425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64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835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36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6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866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347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33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16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534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611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229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10CB980-68B6-4327-BBD6-61D175BC2473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F8CC0B0-F55B-4C6E-96E5-38F6DECF2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2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Reinforcement Theory of Motivation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en-US" dirty="0" smtClean="0"/>
              <a:t>Name:</a:t>
            </a:r>
          </a:p>
          <a:p>
            <a:pPr algn="l"/>
            <a:r>
              <a:rPr lang="en-US" dirty="0" smtClean="0"/>
              <a:t>Institution:</a:t>
            </a:r>
          </a:p>
          <a:p>
            <a:pPr algn="l"/>
            <a:r>
              <a:rPr lang="en-US" dirty="0" smtClean="0"/>
              <a:t>Course:</a:t>
            </a:r>
          </a:p>
          <a:p>
            <a:pPr algn="l"/>
            <a:r>
              <a:rPr lang="en-US" dirty="0" smtClean="0"/>
              <a:t>Date:</a:t>
            </a:r>
          </a:p>
        </p:txBody>
      </p:sp>
    </p:spTree>
    <p:extLst>
      <p:ext uri="{BB962C8B-B14F-4D97-AF65-F5344CB8AC3E}">
        <p14:creationId xmlns:p14="http://schemas.microsoft.com/office/powerpoint/2010/main" val="4090248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36923" cy="4351338"/>
          </a:xfrm>
        </p:spPr>
        <p:txBody>
          <a:bodyPr>
            <a:noAutofit/>
          </a:bodyPr>
          <a:lstStyle/>
          <a:p>
            <a:r>
              <a:rPr lang="en-US" sz="2000" dirty="0" smtClean="0"/>
              <a:t>The target behavior for this experiment was the participant’s behavior</a:t>
            </a:r>
          </a:p>
          <a:p>
            <a:r>
              <a:rPr lang="en-US" sz="2000" dirty="0" smtClean="0"/>
              <a:t>The behavior was linked to negative outcomes will not be likely to recur.</a:t>
            </a:r>
          </a:p>
          <a:p>
            <a:r>
              <a:rPr lang="en-US" sz="2000" dirty="0" smtClean="0"/>
              <a:t>Negative behavior entails things that are disliked by parents or teachers.</a:t>
            </a:r>
          </a:p>
          <a:p>
            <a:r>
              <a:rPr lang="en-US" sz="2000" dirty="0" smtClean="0"/>
              <a:t>Use of both positive as well as negative reinforcement ensured a higher likelihood of a positive response.</a:t>
            </a:r>
          </a:p>
          <a:p>
            <a:r>
              <a:rPr lang="en-US" sz="2000" dirty="0" smtClean="0"/>
              <a:t>Positive reinforcement occurred where the participant did not isolate himself.</a:t>
            </a:r>
          </a:p>
          <a:p>
            <a:r>
              <a:rPr lang="en-US" sz="2000" dirty="0" smtClean="0"/>
              <a:t>Negative  reinforcement occurred when the participant isolated himself.</a:t>
            </a:r>
            <a:endParaRPr lang="en-US" sz="2000" dirty="0"/>
          </a:p>
        </p:txBody>
      </p:sp>
      <p:pic>
        <p:nvPicPr>
          <p:cNvPr id="1026" name="Picture 2" descr="Reinforcement Theory of Motivation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117" y="1690687"/>
            <a:ext cx="5040683" cy="448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25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18043" cy="4351338"/>
          </a:xfrm>
        </p:spPr>
        <p:txBody>
          <a:bodyPr>
            <a:noAutofit/>
          </a:bodyPr>
          <a:lstStyle/>
          <a:p>
            <a:r>
              <a:rPr lang="en-US" sz="2000" dirty="0" smtClean="0"/>
              <a:t>Positive reinforcement are meant for encouraging a desired behavior.</a:t>
            </a:r>
          </a:p>
          <a:p>
            <a:r>
              <a:rPr lang="en-US" sz="2000" dirty="0" smtClean="0"/>
              <a:t>Negative reinforcement is meant to discourage the outcomes or response that is not desirable.</a:t>
            </a:r>
          </a:p>
          <a:p>
            <a:r>
              <a:rPr lang="en-US" sz="2000" dirty="0" smtClean="0"/>
              <a:t>Positive reinforcement increases the frequency of a behavior via the contingent presentation of a pleasant response (</a:t>
            </a:r>
            <a:r>
              <a:rPr lang="en-US" sz="2000" dirty="0" err="1" smtClean="0"/>
              <a:t>Gordan</a:t>
            </a:r>
            <a:r>
              <a:rPr lang="en-US" sz="2000" dirty="0" smtClean="0"/>
              <a:t> &amp; </a:t>
            </a:r>
            <a:r>
              <a:rPr lang="en-US" sz="2000" dirty="0" err="1" smtClean="0"/>
              <a:t>Amutan</a:t>
            </a:r>
            <a:r>
              <a:rPr lang="en-US" sz="2000" dirty="0" smtClean="0"/>
              <a:t>, 2014).</a:t>
            </a:r>
          </a:p>
          <a:p>
            <a:r>
              <a:rPr lang="en-US" sz="2000" dirty="0" smtClean="0"/>
              <a:t>Negative reinforcement increases the recurrence of a response via the removal of an unpleasant consequence.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243" y="1690687"/>
            <a:ext cx="5297557" cy="361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03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31296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Target behavior: Isolation is a state whereby a person feels being left out from the rest within the society. </a:t>
            </a:r>
          </a:p>
          <a:p>
            <a:r>
              <a:rPr lang="en-US" dirty="0" smtClean="0"/>
              <a:t>Observation process: the observer was the person who was monitoring the participant . </a:t>
            </a:r>
          </a:p>
          <a:p>
            <a:r>
              <a:rPr lang="en-US" dirty="0" smtClean="0"/>
              <a:t>The observer kept a close eye in order to note when the participant was isolated and when was not.</a:t>
            </a:r>
          </a:p>
          <a:p>
            <a:r>
              <a:rPr lang="en-US" dirty="0" smtClean="0"/>
              <a:t>The behavior was observed and recorded for seven days.</a:t>
            </a:r>
          </a:p>
          <a:p>
            <a:r>
              <a:rPr lang="en-US" dirty="0" smtClean="0"/>
              <a:t>The participant did not notice whether he was being observed.</a:t>
            </a:r>
          </a:p>
          <a:p>
            <a:r>
              <a:rPr lang="en-US" dirty="0" smtClean="0"/>
              <a:t>The observer recorded the frequency of the target behavior.</a:t>
            </a:r>
          </a:p>
          <a:p>
            <a:r>
              <a:rPr lang="en-US" dirty="0" smtClean="0"/>
              <a:t>Dimensions Recorded: isolated and not isolated.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278" y="1690688"/>
            <a:ext cx="5085522" cy="435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78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Phase Graph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5380189"/>
              </p:ext>
            </p:extLst>
          </p:nvPr>
        </p:nvGraphicFramePr>
        <p:xfrm>
          <a:off x="838200" y="1825626"/>
          <a:ext cx="5390322" cy="3408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0021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for Isolation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5231296" cy="43513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Treatment Method: positive reinforcement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2000" dirty="0" smtClean="0"/>
              <a:t>The participant was congratulated or given prizes when he failed to isolate himself from the rest. 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sz="2000" dirty="0" smtClean="0"/>
              <a:t>The observer used continuous positive reinforcement.</a:t>
            </a:r>
          </a:p>
          <a:p>
            <a:pPr marL="457200" lvl="1" indent="0">
              <a:buNone/>
            </a:pPr>
            <a:r>
              <a:rPr lang="en-US" sz="2000" dirty="0" smtClean="0"/>
              <a:t>Negative Reinforcement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sz="2000" dirty="0" smtClean="0"/>
              <a:t>The observer, the parents as well as the teachers did not give the participant a prize or even congratulate him.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496" y="1825624"/>
            <a:ext cx="5284304" cy="388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242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the Isolation 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568687" cy="4351338"/>
          </a:xfrm>
        </p:spPr>
        <p:txBody>
          <a:bodyPr>
            <a:noAutofit/>
          </a:bodyPr>
          <a:lstStyle/>
          <a:p>
            <a:r>
              <a:rPr lang="en-US" sz="2000" dirty="0" smtClean="0"/>
              <a:t>Positive reinforcement method was effective in decreasing incidences of isolation during the experiment. </a:t>
            </a:r>
          </a:p>
          <a:p>
            <a:r>
              <a:rPr lang="en-US" sz="2000" dirty="0" smtClean="0"/>
              <a:t>During the first day, the participant showed only 10 incidences of isolation.</a:t>
            </a:r>
          </a:p>
          <a:p>
            <a:r>
              <a:rPr lang="en-US" sz="2000" dirty="0" smtClean="0"/>
              <a:t>The second day the isolation incidences dropped up to 6 times.</a:t>
            </a:r>
          </a:p>
          <a:p>
            <a:r>
              <a:rPr lang="en-US" sz="2000" dirty="0" smtClean="0"/>
              <a:t>From the third day to the seventh day, there was recorded only one incident of isolation. </a:t>
            </a:r>
          </a:p>
          <a:p>
            <a:r>
              <a:rPr lang="en-US" sz="2000" dirty="0" smtClean="0"/>
              <a:t>Negative reinforcement method was also effective. </a:t>
            </a:r>
          </a:p>
          <a:p>
            <a:r>
              <a:rPr lang="en-US" sz="2000" dirty="0" smtClean="0"/>
              <a:t>The participant was not given any prize and was not congratulated.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886" y="1825625"/>
            <a:ext cx="594691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76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and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90322" cy="4351338"/>
          </a:xfrm>
        </p:spPr>
        <p:txBody>
          <a:bodyPr>
            <a:noAutofit/>
          </a:bodyPr>
          <a:lstStyle/>
          <a:p>
            <a:r>
              <a:rPr lang="en-US" sz="2000" dirty="0" smtClean="0"/>
              <a:t>The participant should never realize that he or she is been observed.</a:t>
            </a:r>
          </a:p>
          <a:p>
            <a:r>
              <a:rPr lang="en-US" sz="2000" dirty="0" smtClean="0"/>
              <a:t>If the participant realizes that he or she is being observed, he or she might fake the desired behavior.</a:t>
            </a:r>
          </a:p>
          <a:p>
            <a:r>
              <a:rPr lang="en-US" sz="2000" dirty="0" smtClean="0"/>
              <a:t>The observations should be recorded  as they occur in the respective columns. </a:t>
            </a:r>
          </a:p>
          <a:p>
            <a:r>
              <a:rPr lang="en-US" sz="2000" dirty="0" smtClean="0"/>
              <a:t>The observer, parents and teachers should use both positive and negative reinforcement methods.</a:t>
            </a:r>
          </a:p>
          <a:p>
            <a:r>
              <a:rPr lang="en-US" sz="2000" dirty="0" smtClean="0"/>
              <a:t>Positive encourages a certain behavior.</a:t>
            </a:r>
          </a:p>
          <a:p>
            <a:r>
              <a:rPr lang="en-US" sz="2000" dirty="0" smtClean="0"/>
              <a:t>Negative reinforcement employs withdrawal of a certain thing in order to cultivate for the desired behavior. </a:t>
            </a:r>
            <a:endParaRPr lang="en-US" sz="2000" dirty="0"/>
          </a:p>
        </p:txBody>
      </p:sp>
      <p:pic>
        <p:nvPicPr>
          <p:cNvPr id="2050" name="Picture 2" descr="In Sickness and in Health: The Co-Regulation of Inflammation and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522" y="1825625"/>
            <a:ext cx="469126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693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608443" cy="435133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target behavior was isolation.</a:t>
            </a:r>
          </a:p>
          <a:p>
            <a:r>
              <a:rPr lang="en-US" sz="2000" dirty="0" smtClean="0"/>
              <a:t>The observer was to keep a close eye to the participant.</a:t>
            </a:r>
          </a:p>
          <a:p>
            <a:r>
              <a:rPr lang="en-US" sz="2000" dirty="0" smtClean="0"/>
              <a:t>Both positive and negative reinforcement methods were employed.</a:t>
            </a:r>
          </a:p>
          <a:p>
            <a:r>
              <a:rPr lang="en-US" sz="2000" dirty="0" smtClean="0"/>
              <a:t>Both methods were meant to encourage the desired outcome, bringing to an end the behavior of isolation. </a:t>
            </a:r>
          </a:p>
          <a:p>
            <a:r>
              <a:rPr lang="en-US" sz="2000" dirty="0" smtClean="0"/>
              <a:t>Both methods appeared to be effective since the behavior of isolation was ended.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43" y="1825625"/>
            <a:ext cx="5907157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47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/>
              <a:t>Gordan</a:t>
            </a:r>
            <a:r>
              <a:rPr lang="en-US" sz="2000" dirty="0"/>
              <a:t>, M., &amp; </a:t>
            </a:r>
            <a:r>
              <a:rPr lang="en-US" sz="2000" dirty="0" err="1"/>
              <a:t>Amutan</a:t>
            </a:r>
            <a:r>
              <a:rPr lang="en-US" sz="2000" dirty="0"/>
              <a:t>, K. I. (2014). A Review of BF Skinner’s ‘Reinforcement Theory of Motivation. </a:t>
            </a:r>
            <a:r>
              <a:rPr lang="en-US" sz="2000" i="1" dirty="0"/>
              <a:t>International Journal of Research in Education Methodology</a:t>
            </a:r>
            <a:r>
              <a:rPr lang="en-US" sz="2000" dirty="0"/>
              <a:t>, </a:t>
            </a:r>
            <a:r>
              <a:rPr lang="en-US" sz="2000" i="1" dirty="0"/>
              <a:t>5</a:t>
            </a:r>
            <a:r>
              <a:rPr lang="en-US" sz="2000" dirty="0"/>
              <a:t>(3), 680-688.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0713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141</TotalTime>
  <Words>860</Words>
  <Application>Microsoft Office PowerPoint</Application>
  <PresentationFormat>Widescreen</PresentationFormat>
  <Paragraphs>73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Garamond</vt:lpstr>
      <vt:lpstr>Organic</vt:lpstr>
      <vt:lpstr>Reinforcement Theory of Motivation</vt:lpstr>
      <vt:lpstr>Summary of Case</vt:lpstr>
      <vt:lpstr>Literature Review</vt:lpstr>
      <vt:lpstr>Baseline Phase</vt:lpstr>
      <vt:lpstr>treatment Phase Graph</vt:lpstr>
      <vt:lpstr>Treatment for Isolation Behavior</vt:lpstr>
      <vt:lpstr>Results of the Isolation Experiment</vt:lpstr>
      <vt:lpstr>Limitations and Recommendations</vt:lpstr>
      <vt:lpstr>Conclusion</vt:lpstr>
      <vt:lpstr>Reference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</dc:creator>
  <cp:lastModifiedBy>aaronaquines@gmail.com</cp:lastModifiedBy>
  <cp:revision>115</cp:revision>
  <dcterms:created xsi:type="dcterms:W3CDTF">2020-06-23T09:43:03Z</dcterms:created>
  <dcterms:modified xsi:type="dcterms:W3CDTF">2020-06-24T17:40:22Z</dcterms:modified>
</cp:coreProperties>
</file>